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embeddedFontLst>
    <p:embeddedFont>
      <p:font typeface="Lobster" panose="00000500000000000000" pitchFamily="2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2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modHandout">
      <pc:chgData name="Stan Cox" userId="9376f276357bfffd" providerId="LiveId" clId="{D6A38ECA-CFFF-4F81-A50A-FF406F190B2A}" dt="2025-11-15T03:13:17.975" v="163" actId="20577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08B710-15B7-137F-12FA-E2D5842AFC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-1" y="0"/>
            <a:ext cx="3884613" cy="850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000" dirty="0">
                <a:latin typeface="Lobster" panose="00000500000000000000" pitchFamily="2" charset="0"/>
              </a:rPr>
              <a:t>“For Such a Time As This”</a:t>
            </a:r>
          </a:p>
          <a:p>
            <a:r>
              <a:rPr lang="en-US" dirty="0"/>
              <a:t>    Esther 4:14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EDF50-77ED-49E3-C358-F68AB52813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November 16, 2025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54721-26FD-50BE-961D-3372779881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32158-8B3C-40ED-E558-BA7D5A13CA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 </a:t>
            </a:r>
          </a:p>
        </p:txBody>
      </p:sp>
    </p:spTree>
    <p:extLst>
      <p:ext uri="{BB962C8B-B14F-4D97-AF65-F5344CB8AC3E}">
        <p14:creationId xmlns:p14="http://schemas.microsoft.com/office/powerpoint/2010/main" val="110026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2BA59-59FE-424A-AF03-0FD2CDC2714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9F795-6D1C-44EE-AF4D-836515D26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95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9F795-6D1C-44EE-AF4D-836515D263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1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476E-AB09-B209-D568-08BBD2143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0F3525-5C03-1BC1-6EA1-F476661D4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4EE73-09C7-E65A-A176-4D7AEE6E6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51A7F-9DE3-1A17-74BF-EFCA50083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6049D-DC71-3811-0E54-BAC00EFA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48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D03A8-DF88-F7D2-ABB0-B7493D77B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BB461-22DB-9112-6242-8478A4502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EF01D-F78F-0882-C57E-7CD373F7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6AC3E-0C8E-05FB-68E2-D04CD6676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93B40-9272-2982-ED47-809264ED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7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545964-447A-EE5A-8793-773BE1F53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A80E1B-2A5F-77B6-B683-E394BF6B9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63E0D-5F4B-1BA1-E299-FD416AB39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45E07-C9B7-6517-92B8-9D2806FB1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49375-270A-3D4A-E450-8809BC18B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2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8954C-4E51-F471-C56B-31E07C40E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3C8D6-6703-84BE-E0EA-EAE069E17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D0CE2-3D75-3136-B340-12D9432B2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E51A-3F16-A70C-9CB5-14C30BE8F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90E0F-65F1-3954-9262-811D9DC00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6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6C430-9182-80A7-7A3C-57ECB4D10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CC2E0-46D9-08E1-58D8-3A5130849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7FC26-CFBC-DEB8-1FD0-05BA6791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8524E-F773-A4D4-19F7-F65287958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C8093-9867-7684-7CC7-9E566AFB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96F00-877A-A879-2BBE-B89089D1D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CAE18-2C42-F438-AE4F-DFC45A5EB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D977D-DE1D-23C3-5957-EC5215F6A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B31A4-7B7E-B0DF-2CE8-8B69854AD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26633-EE4F-B1E8-36A0-44F28536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73C1E-FE33-3387-C09D-240781D9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9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EF2EE-EF1A-8949-C73A-44035657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407FB-8842-C647-3938-8E350B059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70FD9-1B11-80D8-87E5-AA604F3A7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A4B4E-6712-F994-132F-BADD24500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EB853-A0CC-DEF0-90EA-F7F25EDA5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42C530-27B9-6252-DADC-04D5257F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264F26-0FC1-7699-F3A8-E7833015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D348C6-F881-A23A-D7F4-8B7CDC6E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3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9F0F1-9D25-7228-2611-09AF92C6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D8FA0A-6C6B-EA49-C4D2-9B664E8E9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67313E-E590-AC43-1E59-96BB82A3C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8F5C8-4425-93E1-A497-BAE27308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8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CB76DD-F897-B290-824E-6C7E4351C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E2E3F-D336-E8E0-BACC-48953F42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B7DEF-8B91-3A46-86FA-5DEDF6F7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7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7D2F5-08B9-C087-7A28-439BFEC4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54D3-5BBC-6234-3A00-D05EC0B13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8C1F9-2A01-449C-70BE-31CE95702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242CA-7849-6B57-7905-123CA6F34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69D48-D07E-5624-50E1-51CE6850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33C32-DC36-2F64-98C8-668CAA48B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255DF-09F1-E402-A57C-7B6F33FE4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1EE7E7-BD55-9BE6-C366-0B640EB06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14FB5-E034-289E-37BB-92BFCB635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22321-4752-BC83-E39E-9718C1E5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558F2-3F57-768E-F7D5-AC148C632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E8AB5-6399-0F2D-A4EF-590A420C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4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AFE68E-1D88-CF3D-2E69-13B55790F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7E3C4-7C9D-2574-0E55-7AEF8E243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7FB85-1566-17DB-C758-DC3DD35B93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01AAEE-0F9E-4515-9522-96601874530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7F9C8-D1BE-008A-6077-CD2802D73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8DBB9-5440-75CB-3ACD-A1E23814A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35E72-93FC-48D4-AAF7-DDB530F8B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C40D0-8D87-23ED-81DB-278D427B55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80EA2D-0566-D8CC-0BE5-AE5ECAF49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urple and white text on a white background&#10;&#10;AI-generated content may be incorrect.">
            <a:extLst>
              <a:ext uri="{FF2B5EF4-FFF2-40B4-BE49-F238E27FC236}">
                <a16:creationId xmlns:a16="http://schemas.microsoft.com/office/drawing/2014/main" id="{3BDBE1C3-5AD6-402D-6739-A0A1C7672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35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AEE97D-F20E-C57F-DD0C-D03C4E7ED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CEC61-62F2-7123-7743-0CE72CF1F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7533" y="300560"/>
            <a:ext cx="9294472" cy="1088402"/>
          </a:xfrm>
        </p:spPr>
        <p:txBody>
          <a:bodyPr anchor="t">
            <a:normAutofit/>
          </a:bodyPr>
          <a:lstStyle/>
          <a:p>
            <a:r>
              <a:rPr lang="en-US" sz="5400" dirty="0">
                <a:solidFill>
                  <a:srgbClr val="7322DB"/>
                </a:solidFill>
                <a:latin typeface="Lobster" panose="00000500000000000000" pitchFamily="2" charset="0"/>
              </a:rPr>
              <a:t>What Kind of Time Was It?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6F9ED1-7AF4-ACAE-CF04-64456C649A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6081" y="1530752"/>
            <a:ext cx="9977376" cy="379649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7322DB"/>
                </a:solidFill>
              </a:rPr>
              <a:t>Wickedness</a:t>
            </a:r>
            <a:r>
              <a:rPr lang="en-US" sz="4000" dirty="0">
                <a:solidFill>
                  <a:srgbClr val="7322DB"/>
                </a:solidFill>
              </a:rPr>
              <a:t> (Proverbs 29:2)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7322DB"/>
                </a:solidFill>
              </a:rPr>
              <a:t>Drinking &amp; Revelry </a:t>
            </a:r>
            <a:r>
              <a:rPr lang="en-US" sz="4000" dirty="0">
                <a:solidFill>
                  <a:srgbClr val="7322DB"/>
                </a:solidFill>
              </a:rPr>
              <a:t>(1:7-9)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7322DB"/>
                </a:solidFill>
              </a:rPr>
              <a:t>Immodesty</a:t>
            </a:r>
            <a:r>
              <a:rPr lang="en-US" sz="4000" dirty="0">
                <a:solidFill>
                  <a:srgbClr val="7322DB"/>
                </a:solidFill>
              </a:rPr>
              <a:t> (1:11-12)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7322DB"/>
                </a:solidFill>
              </a:rPr>
              <a:t>Disrespect of Women and Marriage </a:t>
            </a:r>
            <a:r>
              <a:rPr lang="en-US" sz="4000" dirty="0">
                <a:solidFill>
                  <a:srgbClr val="7322DB"/>
                </a:solidFill>
              </a:rPr>
              <a:t>(1:19)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7322DB"/>
                </a:solidFill>
              </a:rPr>
              <a:t>Human Life Devalued </a:t>
            </a:r>
            <a:r>
              <a:rPr lang="en-US" sz="4000" dirty="0">
                <a:solidFill>
                  <a:srgbClr val="7322DB"/>
                </a:solidFill>
              </a:rPr>
              <a:t>(3:8-10)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4341E-E1C0-88C7-2E0C-262AD06927AB}"/>
              </a:ext>
            </a:extLst>
          </p:cNvPr>
          <p:cNvSpPr txBox="1"/>
          <p:nvPr/>
        </p:nvSpPr>
        <p:spPr>
          <a:xfrm>
            <a:off x="2066080" y="5636871"/>
            <a:ext cx="9635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Lobster" panose="00000500000000000000" pitchFamily="2" charset="0"/>
              </a:rPr>
              <a:t> </a:t>
            </a:r>
            <a:r>
              <a:rPr lang="en-US" sz="4800" dirty="0">
                <a:solidFill>
                  <a:srgbClr val="7322DB"/>
                </a:solidFill>
                <a:latin typeface="Lobster" panose="00000500000000000000" pitchFamily="2" charset="0"/>
              </a:rPr>
              <a:t>A Time Much Like Today!</a:t>
            </a:r>
          </a:p>
        </p:txBody>
      </p:sp>
    </p:spTree>
    <p:extLst>
      <p:ext uri="{BB962C8B-B14F-4D97-AF65-F5344CB8AC3E}">
        <p14:creationId xmlns:p14="http://schemas.microsoft.com/office/powerpoint/2010/main" val="2795771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609CE3-D7EC-1FF0-6DD2-3B72C7838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FDEF6-04F5-A559-F8DF-0566DDA88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034" y="674225"/>
            <a:ext cx="9410218" cy="283573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322DB"/>
                </a:solidFill>
                <a:latin typeface="Lobster" panose="00000500000000000000" pitchFamily="2" charset="0"/>
              </a:rPr>
              <a:t>A time where</a:t>
            </a:r>
            <a:br>
              <a:rPr lang="en-US" dirty="0">
                <a:solidFill>
                  <a:srgbClr val="7322DB"/>
                </a:solidFill>
                <a:latin typeface="Lobster" panose="00000500000000000000" pitchFamily="2" charset="0"/>
              </a:rPr>
            </a:br>
            <a:r>
              <a:rPr lang="en-US" sz="8900" dirty="0">
                <a:solidFill>
                  <a:srgbClr val="7322DB"/>
                </a:solidFill>
                <a:latin typeface="Lobster" panose="00000500000000000000" pitchFamily="2" charset="0"/>
              </a:rPr>
              <a:t>God’s Providence</a:t>
            </a:r>
            <a:br>
              <a:rPr lang="en-US" dirty="0">
                <a:solidFill>
                  <a:srgbClr val="7322DB"/>
                </a:solidFill>
                <a:latin typeface="Lobster" panose="00000500000000000000" pitchFamily="2" charset="0"/>
              </a:rPr>
            </a:br>
            <a:r>
              <a:rPr lang="en-US" dirty="0">
                <a:solidFill>
                  <a:srgbClr val="7322DB"/>
                </a:solidFill>
                <a:latin typeface="Lobster" panose="00000500000000000000" pitchFamily="2" charset="0"/>
              </a:rPr>
              <a:t>was at work in men’s lives!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FB60D-931D-02EC-F66D-F78330C6D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5034" y="4365968"/>
            <a:ext cx="9410218" cy="1655762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7322DB"/>
                </a:solidFill>
              </a:rPr>
              <a:t>(4:10-14)</a:t>
            </a:r>
          </a:p>
          <a:p>
            <a:r>
              <a:rPr lang="en-US" sz="4800" dirty="0">
                <a:solidFill>
                  <a:srgbClr val="7322DB"/>
                </a:solidFill>
              </a:rPr>
              <a:t>Genesis 22:13-14</a:t>
            </a:r>
          </a:p>
        </p:txBody>
      </p:sp>
    </p:spTree>
    <p:extLst>
      <p:ext uri="{BB962C8B-B14F-4D97-AF65-F5344CB8AC3E}">
        <p14:creationId xmlns:p14="http://schemas.microsoft.com/office/powerpoint/2010/main" val="20097441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3C1D4C-5352-BB45-CB60-DF0BFF116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9424D-D57E-8255-FD56-5C7864E82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40399"/>
            <a:ext cx="9144000" cy="1123126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7322DB"/>
                </a:solidFill>
                <a:latin typeface="Lobster" panose="00000500000000000000" pitchFamily="2" charset="0"/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306F35-4B7B-A52D-2037-9CF12C78D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1949" y="2601119"/>
            <a:ext cx="8461094" cy="3348268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7322DB"/>
                </a:solidFill>
              </a:rPr>
              <a:t>A time where one person can make a difference</a:t>
            </a:r>
          </a:p>
          <a:p>
            <a:endParaRPr lang="en-US" sz="4800" dirty="0"/>
          </a:p>
          <a:p>
            <a:r>
              <a:rPr lang="en-US" sz="4400" dirty="0">
                <a:solidFill>
                  <a:srgbClr val="7322DB"/>
                </a:solidFill>
              </a:rPr>
              <a:t>Matthew 5:13-16</a:t>
            </a:r>
          </a:p>
        </p:txBody>
      </p:sp>
    </p:spTree>
    <p:extLst>
      <p:ext uri="{BB962C8B-B14F-4D97-AF65-F5344CB8AC3E}">
        <p14:creationId xmlns:p14="http://schemas.microsoft.com/office/powerpoint/2010/main" val="41491849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75</Words>
  <Application>Microsoft Office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Aptos</vt:lpstr>
      <vt:lpstr>Lobster</vt:lpstr>
      <vt:lpstr>Aptos Display</vt:lpstr>
      <vt:lpstr>Office Theme</vt:lpstr>
      <vt:lpstr>PowerPoint Presentation</vt:lpstr>
      <vt:lpstr>What Kind of Time Was It?</vt:lpstr>
      <vt:lpstr>A time where God’s Providence was at work in men’s lives!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2025-11-15T01:31:20Z</dcterms:created>
  <dcterms:modified xsi:type="dcterms:W3CDTF">2025-11-15T03:13:24Z</dcterms:modified>
</cp:coreProperties>
</file>